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5" r:id="rId6"/>
    <p:sldId id="270" r:id="rId7"/>
    <p:sldId id="268" r:id="rId8"/>
    <p:sldId id="261" r:id="rId9"/>
    <p:sldId id="271" r:id="rId10"/>
    <p:sldId id="264" r:id="rId11"/>
    <p:sldId id="267" r:id="rId12"/>
    <p:sldId id="266" r:id="rId13"/>
    <p:sldId id="275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493B-D9EC-4328-A5D2-E11B54183E11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CA-429F-4844-AB18-208BFC508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493B-D9EC-4328-A5D2-E11B54183E11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CA-429F-4844-AB18-208BFC508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493B-D9EC-4328-A5D2-E11B54183E11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CA-429F-4844-AB18-208BFC508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493B-D9EC-4328-A5D2-E11B54183E11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CA-429F-4844-AB18-208BFC508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493B-D9EC-4328-A5D2-E11B54183E11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BFCECA-429F-4844-AB18-208BFC508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493B-D9EC-4328-A5D2-E11B54183E11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CA-429F-4844-AB18-208BFC508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493B-D9EC-4328-A5D2-E11B54183E11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CA-429F-4844-AB18-208BFC508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493B-D9EC-4328-A5D2-E11B54183E11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CA-429F-4844-AB18-208BFC508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493B-D9EC-4328-A5D2-E11B54183E11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CA-429F-4844-AB18-208BFC508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493B-D9EC-4328-A5D2-E11B54183E11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CA-429F-4844-AB18-208BFC508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493B-D9EC-4328-A5D2-E11B54183E11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CA-429F-4844-AB18-208BFC508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9F493B-D9EC-4328-A5D2-E11B54183E11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BFCECA-429F-4844-AB18-208BFC508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29600" cy="1828800"/>
          </a:xfrm>
          <a:solidFill>
            <a:schemeClr val="accent2"/>
          </a:solidFill>
          <a:ln>
            <a:solidFill>
              <a:srgbClr val="FFFF0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Развивающая среда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/>
                </a:solidFill>
              </a:rPr>
              <a:t>МКДОУ </a:t>
            </a:r>
            <a:r>
              <a:rPr lang="ru-RU" sz="3600" dirty="0" smtClean="0">
                <a:solidFill>
                  <a:schemeClr val="accent5"/>
                </a:solidFill>
              </a:rPr>
              <a:t>детский сад с.</a:t>
            </a:r>
            <a:r>
              <a:rPr lang="ru-RU" sz="4900" dirty="0" smtClean="0">
                <a:solidFill>
                  <a:schemeClr val="accent5"/>
                </a:solidFill>
              </a:rPr>
              <a:t>Х</a:t>
            </a:r>
            <a:r>
              <a:rPr lang="ru-RU" sz="3600" dirty="0" smtClean="0">
                <a:solidFill>
                  <a:schemeClr val="accent5"/>
                </a:solidFill>
              </a:rPr>
              <a:t>арбатово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Старшая разновозрастная группа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3314" name="Picture 2" descr="http://im7-tub-ru.yandex.net/i?id=906187971-0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357694"/>
            <a:ext cx="3104400" cy="23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Уголок уединения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G:\DCIM\100OLYMP\P4070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5520000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G:\DCIM\100OLYMP\P4070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14752"/>
            <a:ext cx="3888000" cy="29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im7-tub-ru.yandex.net/i?id=247390343-5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8000" y="1357298"/>
            <a:ext cx="3456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«Планета добра» в уголке уединения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G:\DCIM\100OLYMP\P4070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152000" cy="53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Уголок  красоты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G:\DCIM\100OLYMP\P4070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G:\DCIM\100OLYMP\P4070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00" y="1146000"/>
            <a:ext cx="4284000" cy="57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im4-tub-ru.yandex.net/i?id=561602781-0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58000"/>
            <a:ext cx="3600000" cy="27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Кабинет для занятий подготовительной к школе группы.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H:\для сайта\Дятлова\Фото моя работа\Подарки любимым мамам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23000"/>
            <a:ext cx="7380000" cy="553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Игры детей — вовсе не игры, и правильнее смотреть на них как на самое значительное и глубокомысленное занятие этого возраста.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i="1" dirty="0" smtClean="0">
                <a:solidFill>
                  <a:srgbClr val="FF0000"/>
                </a:solidFill>
              </a:rPr>
              <a:t>М. Монтень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0" name="AutoShape 2" descr="http://im3-tub-ru.yandex.net/i?id=594859837-11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2286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://im3-tub-ru.yandex.net/i?id=594859837-1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610000"/>
            <a:ext cx="6796800" cy="42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    Выполнила: воспитатель Дятлова Е.А.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im6-tub-ru.yandex.net/i?id=442846853-2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3995214" cy="464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Наша группа.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 descr="G:\DCIM\100OLYMP\P4030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42000"/>
            <a:ext cx="7488000" cy="56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художественного творчества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G:\DCIM\100OLYMP\P4070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660000">
            <a:off x="22558" y="1652039"/>
            <a:ext cx="4944000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6" descr="PB110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480000">
            <a:off x="5000628" y="1357298"/>
            <a:ext cx="3744000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7" descr="PB110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820000" flipV="1">
            <a:off x="4610726" y="4408807"/>
            <a:ext cx="3696000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8" descr="http://allforchildren.ru/pictures/drawing_s/drawing0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786322"/>
            <a:ext cx="1800225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науки и книги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G:\DCIM\100OLYMP\P4070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2000"/>
            <a:ext cx="4212000" cy="56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G:\DCIM\100OLYMP\P4070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000" y="1500174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http://img1.liveinternet.ru/images/attach/c/4/79/933/79933989_large_Children_Day_vector_wallpaper_16799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572008"/>
            <a:ext cx="3313967" cy="24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игр и игрушек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3" descr="G:\DCIM\100OLYMP\P4070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6816000" cy="51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http://im1-tub-ru.yandex.net/i?id=279563793-0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5680" y="4194000"/>
            <a:ext cx="2788320" cy="26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Индивидуальные коробки «радости»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G:\DCIM\100OLYMP\P4070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4608000" cy="3456000"/>
          </a:xfrm>
          <a:prstGeom prst="rect">
            <a:avLst/>
          </a:prstGeom>
          <a:noFill/>
        </p:spPr>
      </p:pic>
      <p:pic>
        <p:nvPicPr>
          <p:cNvPr id="8193" name="Picture 1" descr="I:\DCIM\100OLYMP\P4070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000" y="3402000"/>
            <a:ext cx="4608000" cy="3456000"/>
          </a:xfrm>
          <a:prstGeom prst="rect">
            <a:avLst/>
          </a:prstGeom>
          <a:noFill/>
        </p:spPr>
      </p:pic>
      <p:pic>
        <p:nvPicPr>
          <p:cNvPr id="8195" name="Picture 3" descr="http://im4-tub-ru.yandex.net/i?id=142602960-1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338000"/>
            <a:ext cx="29232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природы и экспериментирования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G:\DCIM\100OLYMP\P40705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G:\DCIM\100OLYMP\P40705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I:\DCIM\100OLYMP\PC110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420000">
            <a:off x="6072371" y="4341520"/>
            <a:ext cx="3408000" cy="255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горь\Desktop\Новая папка\PB110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57488" y="4286256"/>
            <a:ext cx="3696000" cy="27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физической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G:\DCIM\100OLYMP\P4070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0000"/>
            <a:ext cx="4131000" cy="55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6" name="Picture 2" descr="http://im2-tub-ru.yandex.net/i?id=651953890-6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928670"/>
            <a:ext cx="3699840" cy="33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I:\DCIM\100OLYMP\P4070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86000"/>
            <a:ext cx="3696000" cy="27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500042"/>
            <a:ext cx="4041775" cy="750887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развивающих игр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214282" y="500042"/>
            <a:ext cx="4040188" cy="750887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Уголок старины.</a:t>
            </a:r>
            <a:endParaRPr lang="ru-RU" dirty="0"/>
          </a:p>
        </p:txBody>
      </p:sp>
      <p:pic>
        <p:nvPicPr>
          <p:cNvPr id="8" name="Picture 3" descr="C:\Users\Игорь\Desktop\Новая папка\PB11014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 rot="540000">
            <a:off x="344455" y="1932350"/>
            <a:ext cx="3508927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G:\DCIM\100OLYMP\P40705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60000">
            <a:off x="4859462" y="1887651"/>
            <a:ext cx="3562233" cy="475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</TotalTime>
  <Words>77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Развивающая среда МКДОУ детский сад с.Харбатово</vt:lpstr>
      <vt:lpstr>Наша группа.</vt:lpstr>
      <vt:lpstr>Центр художественного творчества.</vt:lpstr>
      <vt:lpstr>Центр науки и книги.</vt:lpstr>
      <vt:lpstr>Центр игр и игрушек.</vt:lpstr>
      <vt:lpstr>Индивидуальные коробки «радости».</vt:lpstr>
      <vt:lpstr>Центр природы и экспериментирования.</vt:lpstr>
      <vt:lpstr>Центр физической деятельности.</vt:lpstr>
      <vt:lpstr>Слайд 9</vt:lpstr>
      <vt:lpstr>Уголок уединения.</vt:lpstr>
      <vt:lpstr>«Планета добра» в уголке уединения</vt:lpstr>
      <vt:lpstr>Уголок  красоты.</vt:lpstr>
      <vt:lpstr>Кабинет для занятий подготовительной к школе группы.</vt:lpstr>
      <vt:lpstr>     Игры детей — вовсе не игры, и правильнее смотреть на них как на самое значительное и глубокомысленное занятие этого возраста. М. Монтень  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среда МКДОУ детский сад с.Харбатово</dc:title>
  <dc:creator>Харбатово</dc:creator>
  <cp:lastModifiedBy>Игорь</cp:lastModifiedBy>
  <cp:revision>14</cp:revision>
  <dcterms:created xsi:type="dcterms:W3CDTF">2014-04-07T04:21:30Z</dcterms:created>
  <dcterms:modified xsi:type="dcterms:W3CDTF">2014-04-07T12:49:18Z</dcterms:modified>
</cp:coreProperties>
</file>