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3" r:id="rId2"/>
    <p:sldId id="259" r:id="rId3"/>
    <p:sldId id="258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616FF8-2673-4DE4-83DD-14FF68EB41A3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034426-0C02-4A95-8486-B0F6838A8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001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b="1" dirty="0" smtClean="0"/>
              <a:t>Ёжик в осеннем лесу</a:t>
            </a:r>
          </a:p>
          <a:p>
            <a:r>
              <a:rPr lang="ru-RU" dirty="0" smtClean="0"/>
              <a:t>Цель</a:t>
            </a:r>
            <a:r>
              <a:rPr lang="ru-RU" sz="1400" dirty="0" smtClean="0"/>
              <a:t>: Расширение знаний об окружающим мире, об осени.</a:t>
            </a:r>
          </a:p>
          <a:p>
            <a:r>
              <a:rPr lang="ru-RU" sz="1400" dirty="0"/>
              <a:t> </a:t>
            </a:r>
            <a:r>
              <a:rPr lang="ru-RU" sz="1400" dirty="0" smtClean="0"/>
              <a:t>Обогащение детей радостными событиями.</a:t>
            </a:r>
          </a:p>
          <a:p>
            <a:endParaRPr lang="ru-RU" sz="1400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Театр игрушек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78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8\Desktop\Новая папка\DSCN65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1338" y="-304800"/>
            <a:ext cx="9948863" cy="746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21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147248" cy="121846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Ожидание театрализованного представления </a:t>
            </a:r>
            <a:endParaRPr lang="ru-RU" sz="2000" dirty="0"/>
          </a:p>
        </p:txBody>
      </p:sp>
      <p:pic>
        <p:nvPicPr>
          <p:cNvPr id="2050" name="Picture 2" descr="C:\Users\8\Desktop\Новая папка\DSCN65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9"/>
            <a:ext cx="6552728" cy="4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62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8\Desktop\Новая папка\DSCN65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969309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98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Танец с </a:t>
            </a:r>
            <a:r>
              <a:rPr lang="ru-RU" sz="2000" dirty="0" err="1" smtClean="0"/>
              <a:t>погримушкой</a:t>
            </a:r>
            <a:endParaRPr lang="ru-RU" sz="2000" dirty="0"/>
          </a:p>
        </p:txBody>
      </p:sp>
      <p:pic>
        <p:nvPicPr>
          <p:cNvPr id="5122" name="Picture 2" descr="C:\Users\8\Desktop\праздник осени\DSCN66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72816"/>
            <a:ext cx="6192688" cy="464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32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smtClean="0"/>
              <a:t>Фото</a:t>
            </a:r>
            <a:r>
              <a:rPr lang="ru-RU" sz="2000" smtClean="0"/>
              <a:t> </a:t>
            </a:r>
            <a:r>
              <a:rPr lang="ru-RU" sz="2000" dirty="0" smtClean="0"/>
              <a:t>на память</a:t>
            </a:r>
            <a:endParaRPr lang="ru-RU" sz="2000" dirty="0"/>
          </a:p>
        </p:txBody>
      </p:sp>
      <p:pic>
        <p:nvPicPr>
          <p:cNvPr id="6146" name="Picture 2" descr="C:\Users\8\Desktop\праздник осени\DSCN66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6745082" cy="505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65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25</TotalTime>
  <Words>32</Words>
  <Application>Microsoft Office PowerPoint</Application>
  <PresentationFormat>Экран (4:3)</PresentationFormat>
  <Paragraphs>16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Волна</vt:lpstr>
      <vt:lpstr>Театр игрушек</vt:lpstr>
      <vt:lpstr>Презентация PowerPoint</vt:lpstr>
      <vt:lpstr>Ожидание театрализованного представления </vt:lpstr>
      <vt:lpstr>Презентация PowerPoint</vt:lpstr>
      <vt:lpstr>Танец с погримушкой</vt:lpstr>
      <vt:lpstr>Фото на память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ёжик</dc:title>
  <dc:creator>8</dc:creator>
  <cp:lastModifiedBy>8</cp:lastModifiedBy>
  <cp:revision>8</cp:revision>
  <dcterms:created xsi:type="dcterms:W3CDTF">2017-12-07T12:11:58Z</dcterms:created>
  <dcterms:modified xsi:type="dcterms:W3CDTF">2017-12-20T07:31:35Z</dcterms:modified>
</cp:coreProperties>
</file>