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74" r:id="rId3"/>
    <p:sldId id="273" r:id="rId4"/>
    <p:sldId id="275" r:id="rId5"/>
    <p:sldId id="272" r:id="rId6"/>
    <p:sldId id="266" r:id="rId7"/>
    <p:sldId id="258" r:id="rId8"/>
    <p:sldId id="264" r:id="rId9"/>
    <p:sldId id="263" r:id="rId10"/>
    <p:sldId id="269" r:id="rId11"/>
    <p:sldId id="259" r:id="rId12"/>
    <p:sldId id="25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1935" autoAdjust="0"/>
  </p:normalViewPr>
  <p:slideViewPr>
    <p:cSldViewPr>
      <p:cViewPr varScale="1">
        <p:scale>
          <a:sx n="79" d="100"/>
          <a:sy n="79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ко Дню матери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Подготовила Осипова О.Н</a:t>
            </a:r>
            <a:endParaRPr lang="ru-RU" sz="5600" dirty="0" smtClean="0"/>
          </a:p>
          <a:p>
            <a:r>
              <a:rPr lang="ru-RU" sz="5600" b="1" dirty="0" smtClean="0"/>
              <a:t>Название проекта</a:t>
            </a:r>
            <a:r>
              <a:rPr lang="ru-RU" sz="5600" dirty="0" smtClean="0"/>
              <a:t>: «Что такое счастье?»</a:t>
            </a:r>
          </a:p>
          <a:p>
            <a:r>
              <a:rPr lang="ru-RU" sz="5600" b="1" dirty="0" smtClean="0"/>
              <a:t>Тип проекта:</a:t>
            </a:r>
            <a:r>
              <a:rPr lang="ru-RU" sz="5600" dirty="0" smtClean="0"/>
              <a:t> информационно-творческий.</a:t>
            </a:r>
          </a:p>
          <a:p>
            <a:r>
              <a:rPr lang="ru-RU" sz="5600" b="1" dirty="0" smtClean="0"/>
              <a:t>Возраст воспитанников:</a:t>
            </a:r>
            <a:r>
              <a:rPr lang="ru-RU" sz="5600" dirty="0" smtClean="0"/>
              <a:t> 3-5лет.</a:t>
            </a:r>
          </a:p>
          <a:p>
            <a:r>
              <a:rPr lang="ru-RU" sz="5600" b="1" dirty="0" smtClean="0"/>
              <a:t>Участники:</a:t>
            </a:r>
            <a:r>
              <a:rPr lang="ru-RU" sz="5600" dirty="0" smtClean="0"/>
              <a:t> воспитатель, музыкальный руководитель, дети и родители</a:t>
            </a:r>
          </a:p>
          <a:p>
            <a:r>
              <a:rPr lang="ru-RU" sz="5600" b="1" dirty="0" smtClean="0"/>
              <a:t>Актуальность:</a:t>
            </a:r>
            <a:endParaRPr lang="ru-RU" sz="5600" dirty="0" smtClean="0"/>
          </a:p>
          <a:p>
            <a:r>
              <a:rPr lang="ru-RU" sz="5600" dirty="0" smtClean="0"/>
              <a:t>Развитие нравственных ценностей у детей - естественный и верный путь духовно-нравственного воспитание. Мой проект – прекрасный повод поразмышлять о роли матери и семьи в жизни каждого человека. О семейных традициях и их развитии в современных условиях. Об уважении и почитании матерей, желании помогать и заботиться о них.</a:t>
            </a:r>
          </a:p>
          <a:p>
            <a:r>
              <a:rPr lang="ru-RU" sz="5600" dirty="0" smtClean="0"/>
              <a:t>Цель проекта: приобщить детей к духовно-нравственным ценностям, сформировать элементарное представлений о роли матери в жизни каждого человека, воспитание осознанного, глубоко нравственного отношения к ней.</a:t>
            </a:r>
          </a:p>
          <a:p>
            <a:r>
              <a:rPr lang="ru-RU" sz="5600" b="1" dirty="0" smtClean="0"/>
              <a:t> Задачи проекта:</a:t>
            </a:r>
            <a:endParaRPr lang="ru-RU" sz="5600" dirty="0" smtClean="0"/>
          </a:p>
          <a:p>
            <a:r>
              <a:rPr lang="ru-RU" sz="5600" dirty="0" smtClean="0"/>
              <a:t>• воспитывать у детей любовь, уважение, заботливое и внимательное отношение к маме;</a:t>
            </a:r>
          </a:p>
          <a:p>
            <a:r>
              <a:rPr lang="ru-RU" sz="5600" dirty="0" smtClean="0"/>
              <a:t>• развивать творческие способности детей, желание дарить подарки маме.</a:t>
            </a:r>
          </a:p>
          <a:p>
            <a:r>
              <a:rPr lang="ru-RU" sz="5600" dirty="0" smtClean="0"/>
              <a:t>• способствовать развитию речи через выразительное чтение стихов, составление рассказов о маме.</a:t>
            </a:r>
          </a:p>
          <a:p>
            <a:r>
              <a:rPr lang="ru-RU" sz="5600" dirty="0" smtClean="0"/>
              <a:t>• гармонизировать детско-родительские отношения с помощью проведения совместных мероприятий;</a:t>
            </a:r>
          </a:p>
          <a:p>
            <a:r>
              <a:rPr lang="ru-RU" sz="5600" dirty="0" smtClean="0"/>
              <a:t>• развивать эмоциональную отзывчивость у детей</a:t>
            </a:r>
          </a:p>
          <a:p>
            <a:endParaRPr lang="ru-RU" sz="4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4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8\Desktop\P1030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8" y="332656"/>
            <a:ext cx="8791622" cy="55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Игра </a:t>
            </a:r>
            <a:r>
              <a:rPr lang="ru-RU" sz="2700" smtClean="0"/>
              <a:t>с мамами </a:t>
            </a:r>
            <a:r>
              <a:rPr lang="ru-RU" dirty="0" smtClean="0"/>
              <a:t>«</a:t>
            </a:r>
            <a:r>
              <a:rPr lang="ru-RU" sz="2700" dirty="0" smtClean="0"/>
              <a:t>Хорошо ли вы знаете своего ребенка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\Desktop\P1030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6587"/>
            <a:ext cx="691410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72" y="35871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Поздравление от мам.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\Desktop\P1030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8779"/>
            <a:ext cx="6517096" cy="48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Танец с мамами.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8\Desktop\P103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" y="1495822"/>
            <a:ext cx="8102462" cy="53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b="1" dirty="0"/>
              <a:t>2. Основной</a:t>
            </a:r>
            <a:endParaRPr lang="ru-RU" sz="2900" dirty="0"/>
          </a:p>
          <a:p>
            <a:r>
              <a:rPr lang="ru-RU" sz="2900" b="1" dirty="0"/>
              <a:t>Коммуникативная деятельность:</a:t>
            </a:r>
            <a:endParaRPr lang="ru-RU" sz="2900" dirty="0"/>
          </a:p>
          <a:p>
            <a:r>
              <a:rPr lang="ru-RU" sz="2900" dirty="0"/>
              <a:t>• Беседа «Семья», »Как зовут мою маму», « «Профессия моей мамы», «Как мы помогаем маме по дому», «Как поздравить маму».</a:t>
            </a:r>
          </a:p>
          <a:p>
            <a:r>
              <a:rPr lang="ru-RU" sz="2900" dirty="0"/>
              <a:t>• Дидактические игры: «Составление пожеланий для мам», «Кто больше назовёт ласковых слов для мамы», «Что можно подарить маме».</a:t>
            </a:r>
          </a:p>
          <a:p>
            <a:r>
              <a:rPr lang="ru-RU" sz="2900" b="1" dirty="0"/>
              <a:t>Игровая деятельность:</a:t>
            </a:r>
            <a:endParaRPr lang="ru-RU" sz="2900" dirty="0"/>
          </a:p>
          <a:p>
            <a:r>
              <a:rPr lang="ru-RU" sz="2900" dirty="0"/>
              <a:t>• Сюжетно-ролевые игры: «Поздравим маму», «Вылечим маму», «Прическа для мамы» «Выбери подарок маме».</a:t>
            </a:r>
          </a:p>
          <a:p>
            <a:r>
              <a:rPr lang="ru-RU" sz="2900" b="1" dirty="0"/>
              <a:t>Изобразительная деятельность:</a:t>
            </a:r>
            <a:endParaRPr lang="ru-RU" sz="2900" dirty="0"/>
          </a:p>
          <a:p>
            <a:r>
              <a:rPr lang="ru-RU" sz="2900" dirty="0"/>
              <a:t>• Конструирование из бумаги «Тапочки для мамы» (подарок на день матери)</a:t>
            </a:r>
          </a:p>
          <a:p>
            <a:r>
              <a:rPr lang="ru-RU" sz="2900" dirty="0"/>
              <a:t>• Рисование «Платье для мамы», »Фартук», «Варежки».</a:t>
            </a:r>
          </a:p>
          <a:p>
            <a:r>
              <a:rPr lang="ru-RU" sz="2900" dirty="0"/>
              <a:t>• Оформление поздравительной газеты для мам (коллективная работа воспитатель и дети) «Букет для мамы».</a:t>
            </a:r>
          </a:p>
          <a:p>
            <a:r>
              <a:rPr lang="ru-RU" sz="2900" dirty="0"/>
              <a:t>• Оформление группы к досугу </a:t>
            </a:r>
          </a:p>
          <a:p>
            <a:r>
              <a:rPr lang="ru-RU" sz="2900" b="1" dirty="0"/>
              <a:t>Чтение художественной литературы:</a:t>
            </a:r>
            <a:endParaRPr lang="ru-RU" sz="2900" dirty="0"/>
          </a:p>
          <a:p>
            <a:r>
              <a:rPr lang="ru-RU" sz="2900" dirty="0"/>
              <a:t>• чтение  стихотворений о маме;</a:t>
            </a:r>
          </a:p>
          <a:p>
            <a:pPr lvl="0"/>
            <a:r>
              <a:rPr lang="ru-RU" sz="2900" dirty="0"/>
              <a:t>И. </a:t>
            </a:r>
            <a:r>
              <a:rPr lang="ru-RU" sz="2900" dirty="0" err="1"/>
              <a:t>Гамазкова</a:t>
            </a:r>
            <a:r>
              <a:rPr lang="ru-RU" sz="2900" dirty="0"/>
              <a:t> «У кого какие мамы»</a:t>
            </a:r>
          </a:p>
          <a:p>
            <a:r>
              <a:rPr lang="ru-RU" sz="2900" dirty="0"/>
              <a:t>• чтение рассказа С. Прокофьева «Сказка про маму», Е. Благинина «Мама спит она устала»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16632"/>
            <a:ext cx="7455024" cy="6336704"/>
          </a:xfrm>
        </p:spPr>
        <p:txBody>
          <a:bodyPr>
            <a:noAutofit/>
          </a:bodyPr>
          <a:lstStyle/>
          <a:p>
            <a:r>
              <a:rPr lang="ru-RU" sz="1400" b="1" dirty="0"/>
              <a:t>Интеграция образовательных областей:</a:t>
            </a:r>
            <a:endParaRPr lang="ru-RU" sz="1400" dirty="0"/>
          </a:p>
          <a:p>
            <a:r>
              <a:rPr lang="ru-RU" sz="1400" i="1" dirty="0"/>
              <a:t>• Социально-коммуникативное развитие;</a:t>
            </a:r>
            <a:endParaRPr lang="ru-RU" sz="1400" dirty="0"/>
          </a:p>
          <a:p>
            <a:r>
              <a:rPr lang="ru-RU" sz="1400" dirty="0"/>
              <a:t>• Познавательное развитие;</a:t>
            </a:r>
          </a:p>
          <a:p>
            <a:r>
              <a:rPr lang="ru-RU" sz="1400" dirty="0"/>
              <a:t>• Речевое развитие;</a:t>
            </a:r>
          </a:p>
          <a:p>
            <a:r>
              <a:rPr lang="ru-RU" sz="1400" dirty="0"/>
              <a:t>• Художественно-эстетическое развитие;</a:t>
            </a:r>
          </a:p>
          <a:p>
            <a:r>
              <a:rPr lang="ru-RU" sz="1400" dirty="0"/>
              <a:t>• Физическое развитие.</a:t>
            </a:r>
          </a:p>
          <a:p>
            <a:r>
              <a:rPr lang="ru-RU" sz="1400" b="1" dirty="0"/>
              <a:t>Реализация видов деятельности:</a:t>
            </a:r>
            <a:endParaRPr lang="ru-RU" sz="1400" dirty="0"/>
          </a:p>
          <a:p>
            <a:r>
              <a:rPr lang="ru-RU" sz="1400" dirty="0"/>
              <a:t>• Игровая деятельность;</a:t>
            </a:r>
          </a:p>
          <a:p>
            <a:r>
              <a:rPr lang="ru-RU" sz="1400" dirty="0"/>
              <a:t>• Коммуникативная деятельность;</a:t>
            </a:r>
          </a:p>
          <a:p>
            <a:r>
              <a:rPr lang="ru-RU" sz="1400" dirty="0"/>
              <a:t>• Изобразительная деятельность;</a:t>
            </a:r>
          </a:p>
          <a:p>
            <a:r>
              <a:rPr lang="ru-RU" sz="1400" dirty="0"/>
              <a:t>• Двигательная деятельность;</a:t>
            </a:r>
          </a:p>
          <a:p>
            <a:r>
              <a:rPr lang="ru-RU" sz="1400" dirty="0"/>
              <a:t>• Музыкальная деятельность;</a:t>
            </a:r>
          </a:p>
          <a:p>
            <a:r>
              <a:rPr lang="ru-RU" sz="1400" dirty="0"/>
              <a:t>• Восприятие художественной литературы и фольклора.</a:t>
            </a:r>
          </a:p>
          <a:p>
            <a:r>
              <a:rPr lang="ru-RU" sz="1400" b="1" dirty="0"/>
              <a:t>Этапы проекта</a:t>
            </a:r>
            <a:endParaRPr lang="ru-RU" sz="1400" dirty="0"/>
          </a:p>
          <a:p>
            <a:r>
              <a:rPr lang="ru-RU" sz="1400" b="1" dirty="0"/>
              <a:t>1. Подготовительный</a:t>
            </a:r>
            <a:endParaRPr lang="ru-RU" sz="1400" dirty="0"/>
          </a:p>
          <a:p>
            <a:r>
              <a:rPr lang="ru-RU" sz="1400" dirty="0"/>
              <a:t>• Познакомить детей с праздником «День матери»</a:t>
            </a:r>
          </a:p>
          <a:p>
            <a:r>
              <a:rPr lang="ru-RU" sz="1400" dirty="0"/>
              <a:t>• Подбор методической и художественной литературы, иллюстративного материала и музыкального репертуара по данной теме.</a:t>
            </a:r>
          </a:p>
          <a:p>
            <a:r>
              <a:rPr lang="ru-RU" sz="1400" dirty="0"/>
              <a:t>• Организация предметно-развивающей среды по теме проекта.</a:t>
            </a:r>
          </a:p>
          <a:p>
            <a:r>
              <a:rPr lang="ru-RU" sz="1400" dirty="0"/>
              <a:t>Подготовка консультаций для родителей.</a:t>
            </a:r>
          </a:p>
          <a:p>
            <a:r>
              <a:rPr lang="ru-RU" sz="1400" dirty="0"/>
              <a:t>• Оформление группы к досугу посвященному дню матери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76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2"/>
            <a:ext cx="7588696" cy="6339104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/>
              <a:t>Музыкальная деятельность:</a:t>
            </a:r>
            <a:endParaRPr lang="ru-RU" sz="4300" dirty="0"/>
          </a:p>
          <a:p>
            <a:r>
              <a:rPr lang="ru-RU" sz="4300" dirty="0"/>
              <a:t>• Прослушивание  песен о маме.</a:t>
            </a:r>
          </a:p>
          <a:p>
            <a:r>
              <a:rPr lang="ru-RU" sz="4300" dirty="0"/>
              <a:t>• Постановка танца к досугу под музыку «Русские матрёшки»</a:t>
            </a:r>
          </a:p>
          <a:p>
            <a:r>
              <a:rPr lang="ru-RU" sz="4300" b="1" dirty="0"/>
              <a:t>Двигательная деятельность:</a:t>
            </a:r>
            <a:endParaRPr lang="ru-RU" sz="4300" dirty="0"/>
          </a:p>
          <a:p>
            <a:r>
              <a:rPr lang="ru-RU" sz="4300" dirty="0"/>
              <a:t>• Подвижные игры «Птичка и птенчики», «Наседка и цыплята», «Коршун и цыплята», «Пропавший малыш», »Мы любим друг друга».</a:t>
            </a:r>
          </a:p>
          <a:p>
            <a:r>
              <a:rPr lang="ru-RU" sz="4300" dirty="0"/>
              <a:t>.• Разучивание русского народного танца «Русские матрёшки»</a:t>
            </a:r>
          </a:p>
          <a:p>
            <a:r>
              <a:rPr lang="ru-RU" sz="4300" b="1" dirty="0"/>
              <a:t>3. Заключительный этап	</a:t>
            </a:r>
            <a:endParaRPr lang="ru-RU" sz="4300" dirty="0"/>
          </a:p>
          <a:p>
            <a:r>
              <a:rPr lang="ru-RU" sz="4300" dirty="0"/>
              <a:t>• Досуг в </a:t>
            </a:r>
            <a:r>
              <a:rPr lang="ru-RU" sz="4300" dirty="0" smtClean="0"/>
              <a:t>группе.</a:t>
            </a:r>
            <a:endParaRPr lang="ru-RU" sz="4300" dirty="0"/>
          </a:p>
          <a:p>
            <a:r>
              <a:rPr lang="ru-RU" sz="4300" dirty="0"/>
              <a:t>• Выставка работ</a:t>
            </a:r>
          </a:p>
          <a:p>
            <a:r>
              <a:rPr lang="ru-RU" sz="4300" b="1" dirty="0"/>
              <a:t>Взаимодействие с родителями.</a:t>
            </a:r>
            <a:endParaRPr lang="ru-RU" sz="4300" dirty="0"/>
          </a:p>
          <a:p>
            <a:r>
              <a:rPr lang="ru-RU" sz="4300" dirty="0"/>
              <a:t>Консультация »Почитай мне сказку мама» ,»Всем ,всем мамам на свете», «Какая мама нужна ребёнку».</a:t>
            </a:r>
          </a:p>
          <a:p>
            <a:r>
              <a:rPr lang="ru-RU" sz="4300" dirty="0"/>
              <a:t>Досуг в группе:</a:t>
            </a:r>
          </a:p>
          <a:p>
            <a:r>
              <a:rPr lang="ru-RU" sz="4300" dirty="0"/>
              <a:t>Воспитатели, дети и мамы.</a:t>
            </a:r>
          </a:p>
          <a:p>
            <a:r>
              <a:rPr lang="ru-RU" sz="4300" dirty="0"/>
              <a:t>1.Конкурсы.</a:t>
            </a:r>
          </a:p>
          <a:p>
            <a:r>
              <a:rPr lang="ru-RU" sz="4300" dirty="0"/>
              <a:t>2.Подарки для мам</a:t>
            </a:r>
          </a:p>
          <a:p>
            <a:r>
              <a:rPr lang="ru-RU" sz="4300" b="1" dirty="0"/>
              <a:t>Ожидаемые конечные результаты</a:t>
            </a:r>
            <a:endParaRPr lang="ru-RU" sz="4300" dirty="0"/>
          </a:p>
          <a:p>
            <a:r>
              <a:rPr lang="ru-RU" sz="4300" dirty="0"/>
              <a:t>1. Расширить представления детей о роли мамы в семье.</a:t>
            </a:r>
          </a:p>
          <a:p>
            <a:r>
              <a:rPr lang="ru-RU" sz="4300" dirty="0"/>
              <a:t>2. Обогащение и активизация словарного запаса детей.</a:t>
            </a:r>
          </a:p>
          <a:p>
            <a:r>
              <a:rPr lang="ru-RU" sz="4300" dirty="0"/>
              <a:t>3. Совместная деятельность детей, педагогов, родителей сближает в достижении общей цели воспитания гармонические развитых детей.</a:t>
            </a:r>
          </a:p>
          <a:p>
            <a:r>
              <a:rPr lang="ru-RU" sz="4300" dirty="0"/>
              <a:t> </a:t>
            </a:r>
          </a:p>
          <a:p>
            <a:r>
              <a:rPr lang="ru-RU" sz="4300" b="1" dirty="0"/>
              <a:t>Фото отчёт: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6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Наши работы для мам</a:t>
            </a:r>
            <a:endParaRPr lang="ru-RU" sz="2400" dirty="0"/>
          </a:p>
        </p:txBody>
      </p:sp>
      <p:pic>
        <p:nvPicPr>
          <p:cNvPr id="8" name="Объект 7" descr="C:\Users\8\Desktop\фото дет.сад (3)\P103026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66664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C:\Users\8\Desktop\P1030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8" y="1556792"/>
            <a:ext cx="5038382" cy="43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8\Desktop\фото дет.сад (3)\P103026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24802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1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«Все для мамочки моей»</a:t>
            </a:r>
          </a:p>
        </p:txBody>
      </p:sp>
      <p:pic>
        <p:nvPicPr>
          <p:cNvPr id="5" name="Picture 2" descr="C:\Users\8\Desktop\P10302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5" y="3343927"/>
            <a:ext cx="3665826" cy="27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8\Desktop\фото дет.сад (3)\P1030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мам к празднику</a:t>
            </a:r>
            <a:endParaRPr lang="ru-RU" dirty="0"/>
          </a:p>
        </p:txBody>
      </p:sp>
      <p:pic>
        <p:nvPicPr>
          <p:cNvPr id="5" name="Picture 2" descr="C:\Users\8\Desktop\P10302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700808"/>
            <a:ext cx="672529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«Матрёшки»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8\Desktop\P1030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2728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14" y="404664"/>
            <a:ext cx="72390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Игра «Автоледи»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8\Desktop\P1030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4168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408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Проект ко Дню матери</vt:lpstr>
      <vt:lpstr>Презентация PowerPoint</vt:lpstr>
      <vt:lpstr>Презентация PowerPoint</vt:lpstr>
      <vt:lpstr>Презентация PowerPoint</vt:lpstr>
      <vt:lpstr>Наши работы для мам</vt:lpstr>
      <vt:lpstr>«Все для мамочки моей»</vt:lpstr>
      <vt:lpstr>Помощь мам к празднику</vt:lpstr>
      <vt:lpstr>Танец «Матрёшки»</vt:lpstr>
      <vt:lpstr>Игра «Автоледи»</vt:lpstr>
      <vt:lpstr>Презентация PowerPoint</vt:lpstr>
      <vt:lpstr>Игра с мамами «Хорошо ли вы знаете своего ребенка»</vt:lpstr>
      <vt:lpstr>Поздравление от мам.</vt:lpstr>
      <vt:lpstr>Танец с мамами.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8</dc:creator>
  <cp:lastModifiedBy>8</cp:lastModifiedBy>
  <cp:revision>13</cp:revision>
  <dcterms:created xsi:type="dcterms:W3CDTF">2017-12-16T14:50:17Z</dcterms:created>
  <dcterms:modified xsi:type="dcterms:W3CDTF">2018-01-11T11:49:11Z</dcterms:modified>
</cp:coreProperties>
</file>